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实战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57507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是一篇说明文。文章主要介绍了虚拟主播的兴起及其应用场景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同时分析了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技术的优势与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局限性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742078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845" y="924576"/>
            <a:ext cx="11816723" cy="1496312"/>
          </a:xfrm>
          <a:prstGeom prst="rect">
            <a:avLst/>
          </a:prstGeom>
        </p:spPr>
      </p:pic>
      <p:pic>
        <p:nvPicPr>
          <p:cNvPr id="5" name="篇章导图.eps" descr="id:214749039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20451" y="3861048"/>
            <a:ext cx="1470299" cy="409478"/>
          </a:xfrm>
          <a:prstGeom prst="rect">
            <a:avLst/>
          </a:prstGeom>
        </p:spPr>
      </p:pic>
      <p:pic>
        <p:nvPicPr>
          <p:cNvPr id="6" name="25bt29.jpg" descr="id:214749040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062758" y="4437112"/>
            <a:ext cx="3833574" cy="171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Livestreaming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popular these days, but have you watched livestreaming shows given by virtual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虚拟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hosts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look like real people, but in fact, they’ re just digital characters created by AI companies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Xmov is such an AI company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created lots of great digital humans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talked about the company when it presented its latest high-technology products to more than 300 guests at a launch event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发布会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Shanghai last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581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company is the first in China to create the virtual social media star named Ling, who is always seen in a traditional Chinese costume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August 2023, the company also used a 3D AI host to show their new products to more than 300 guests at an event, which caused a heated discussion among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many companies are using virtual hosts to sell their products through livestreaming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one thing, it costs much less than building a traditional livestreaming room and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another, virtual hosts can work 24 hours a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tests have shown that they can do the job as well as human workers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251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Virtual characters are expected to be used in more industries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near future, we may see them act as teachers, salespeople, guides and so 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will not only reshape many industries, but also allow human workers to put more energy into creative work instead of doing boring tasks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AI technology is fantastic without doubt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 can’t completely take humans’ place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it will be difficult for digital humans to build trust with customers like real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the use of digital workers may lead to some safety problems if they’ re not well managed and controlled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538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the writer start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listing numbers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telling stories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asking a question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sharing a piece of news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309" y="840116"/>
            <a:ext cx="4944985" cy="47231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4208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“Livestreaming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直播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popular these days, but have you watched livestreaming shows given by virtual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虚拟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hosts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作者以提问方式引入话题。故选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7476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329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Xmov good at according to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Hosting big events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digital humans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traditional costumes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 livestreaming teams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4020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“Xmov is such an AI company in China. It has created lots of great digital humans.”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,Xmov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擅长创造数字人。故选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7476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7516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infer from Paragraph 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industries will disappear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Virtual characters will be widely used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Virtual characters will do more creative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jobs will be created in different industries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349158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“Virtual characters are expected to be used in more industries...but also allow human workers to put more energy into creative work instead of doing boring tasks.”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虚拟人物未来将应用于教师、销售等更多行业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并重塑行业。由此可推知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其应用范围将扩大。故选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7476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890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title for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use of virtual characters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history of online shopping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popularity of livestreaming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development of AI companies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023" y="905967"/>
            <a:ext cx="3343932" cy="442387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351346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标题归纳题。全文围绕虚拟角色的应用展开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包括直播、发布会、多行业场景及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技术的局限性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虚拟角色的应用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最全面概括主题。故选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7476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9079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468</Words>
  <Application>Microsoft Office PowerPoint</Application>
  <PresentationFormat>自定义</PresentationFormat>
  <Paragraphs>33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449</cp:revision>
  <dcterms:created xsi:type="dcterms:W3CDTF">2020-11-06T05:24:00Z</dcterms:created>
  <dcterms:modified xsi:type="dcterms:W3CDTF">2025-09-17T16:16:33Z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